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8"/>
    <p:restoredTop sz="94756"/>
  </p:normalViewPr>
  <p:slideViewPr>
    <p:cSldViewPr snapToGrid="0" snapToObjects="1">
      <p:cViewPr>
        <p:scale>
          <a:sx n="79" d="100"/>
          <a:sy n="79" d="100"/>
        </p:scale>
        <p:origin x="1536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8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8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79299-B03C-CF42-86CD-1D63FA8ED45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79CD-DC99-AB46-9CD6-85201AF8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r="22751" b="15539"/>
          <a:stretch/>
        </p:blipFill>
        <p:spPr>
          <a:xfrm>
            <a:off x="437322" y="744594"/>
            <a:ext cx="3063266" cy="37677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3391" y="85344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(a)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76044" y="85344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(b)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5145" r="8442" b="2026"/>
          <a:stretch/>
        </p:blipFill>
        <p:spPr>
          <a:xfrm>
            <a:off x="3531533" y="1154832"/>
            <a:ext cx="3378025" cy="284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6" t="22984" r="2784" b="22495"/>
          <a:stretch/>
        </p:blipFill>
        <p:spPr>
          <a:xfrm>
            <a:off x="6909558" y="1594961"/>
            <a:ext cx="237392" cy="1670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6" t="22984" r="2784" b="22495"/>
          <a:stretch/>
        </p:blipFill>
        <p:spPr>
          <a:xfrm rot="5400000">
            <a:off x="1823986" y="3774654"/>
            <a:ext cx="237392" cy="1670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15" y="2511237"/>
            <a:ext cx="804751" cy="358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5191" y="2349866"/>
            <a:ext cx="154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OBSERVATION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99205" y="235551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MOMSO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931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anonymous</dc:creator>
  <cp:lastModifiedBy>anonymous</cp:lastModifiedBy>
  <cp:revision>7</cp:revision>
  <cp:lastPrinted>2018-04-09T13:21:51Z</cp:lastPrinted>
  <dcterms:created xsi:type="dcterms:W3CDTF">2018-04-09T13:04:34Z</dcterms:created>
  <dcterms:modified xsi:type="dcterms:W3CDTF">2018-04-09T14:30:21Z</dcterms:modified>
</cp:coreProperties>
</file>