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8"/>
    <p:restoredTop sz="94683"/>
  </p:normalViewPr>
  <p:slideViewPr>
    <p:cSldViewPr snapToGrid="0" snapToObjects="1">
      <p:cViewPr varScale="1">
        <p:scale>
          <a:sx n="211" d="100"/>
          <a:sy n="211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1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1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0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2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5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3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1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6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B9A1B-C891-B94D-B5C5-2716562983D5}" type="datetimeFigureOut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E969-39EB-8B40-9EC7-D951E677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60" y="103358"/>
            <a:ext cx="9236808" cy="65165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67302" y="1900471"/>
            <a:ext cx="1805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reference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 rot="2145949">
            <a:off x="4979992" y="3451723"/>
            <a:ext cx="2852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ncreasing wind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271341" y="2695819"/>
            <a:ext cx="1928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PgC</a:t>
            </a:r>
            <a:r>
              <a:rPr lang="en-US" sz="3600" b="1" dirty="0" smtClean="0"/>
              <a:t>/year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67604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3</cp:revision>
  <dcterms:created xsi:type="dcterms:W3CDTF">2018-04-11T11:46:29Z</dcterms:created>
  <dcterms:modified xsi:type="dcterms:W3CDTF">2018-04-11T13:05:02Z</dcterms:modified>
</cp:coreProperties>
</file>