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43"/>
  </p:normalViewPr>
  <p:slideViewPr>
    <p:cSldViewPr snapToGrid="0" snapToObjects="1">
      <p:cViewPr varScale="1">
        <p:scale>
          <a:sx n="107" d="100"/>
          <a:sy n="107" d="100"/>
        </p:scale>
        <p:origin x="19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5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3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22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7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9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9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84D8A-A100-6549-BC55-594D2335093F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DE8B4-3373-8546-8BCE-7D6802B9C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1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eke_mo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86"/>
          <a:stretch>
            <a:fillRect/>
          </a:stretch>
        </p:blipFill>
        <p:spPr bwMode="auto">
          <a:xfrm>
            <a:off x="6300166" y="501466"/>
            <a:ext cx="5340350" cy="51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3"/>
          <p:cNvSpPr txBox="1">
            <a:spLocks noChangeArrowheads="1"/>
          </p:cNvSpPr>
          <p:nvPr/>
        </p:nvSpPr>
        <p:spPr bwMode="auto">
          <a:xfrm>
            <a:off x="6023941" y="582428"/>
            <a:ext cx="16208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800" b="1"/>
              <a:t>MOMSO</a:t>
            </a:r>
          </a:p>
        </p:txBody>
      </p:sp>
      <p:pic>
        <p:nvPicPr>
          <p:cNvPr id="30" name="Picture 4" descr="eke_obs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86"/>
          <a:stretch>
            <a:fillRect/>
          </a:stretch>
        </p:blipFill>
        <p:spPr bwMode="auto">
          <a:xfrm>
            <a:off x="650253" y="501466"/>
            <a:ext cx="5338763" cy="51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5"/>
          <p:cNvSpPr txBox="1">
            <a:spLocks noChangeArrowheads="1"/>
          </p:cNvSpPr>
          <p:nvPr/>
        </p:nvSpPr>
        <p:spPr bwMode="auto">
          <a:xfrm>
            <a:off x="694703" y="560203"/>
            <a:ext cx="12763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2800" b="1"/>
              <a:t>AVISO</a:t>
            </a:r>
          </a:p>
        </p:txBody>
      </p:sp>
      <p:pic>
        <p:nvPicPr>
          <p:cNvPr id="32" name="Picture 1" descr="eke_mod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189"/>
          <a:stretch>
            <a:fillRect/>
          </a:stretch>
        </p:blipFill>
        <p:spPr bwMode="auto">
          <a:xfrm>
            <a:off x="3674441" y="5600516"/>
            <a:ext cx="53387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14"/>
          <p:cNvSpPr txBox="1">
            <a:spLocks noChangeArrowheads="1"/>
          </p:cNvSpPr>
          <p:nvPr/>
        </p:nvSpPr>
        <p:spPr bwMode="auto">
          <a:xfrm>
            <a:off x="8884616" y="5868803"/>
            <a:ext cx="6937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en-US" sz="1400" b="1"/>
              <a:t>[m</a:t>
            </a:r>
            <a:r>
              <a:rPr lang="en-US" altLang="en-US" sz="1400" b="1" baseline="30000"/>
              <a:t>2</a:t>
            </a:r>
            <a:r>
              <a:rPr lang="en-US" altLang="en-US" sz="1400" b="1"/>
              <a:t>/s</a:t>
            </a:r>
            <a:r>
              <a:rPr lang="en-US" altLang="en-US" sz="1400" b="1" baseline="30000"/>
              <a:t>2</a:t>
            </a:r>
            <a:r>
              <a:rPr lang="en-US" altLang="en-US" sz="1400" b="1"/>
              <a:t>]</a:t>
            </a:r>
            <a:endParaRPr lang="en-US" altLang="en-US" sz="1400" b="1" baseline="30000"/>
          </a:p>
        </p:txBody>
      </p:sp>
    </p:spTree>
    <p:extLst>
      <p:ext uri="{BB962C8B-B14F-4D97-AF65-F5344CB8AC3E}">
        <p14:creationId xmlns:p14="http://schemas.microsoft.com/office/powerpoint/2010/main" val="9445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ＭＳ Ｐゴシック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anonymous</dc:creator>
  <cp:lastModifiedBy>anonymous</cp:lastModifiedBy>
  <cp:revision>1</cp:revision>
  <dcterms:created xsi:type="dcterms:W3CDTF">2018-02-27T09:37:38Z</dcterms:created>
  <dcterms:modified xsi:type="dcterms:W3CDTF">2018-02-27T09:40:18Z</dcterms:modified>
</cp:coreProperties>
</file>