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/>
    <p:restoredTop sz="94643"/>
  </p:normalViewPr>
  <p:slideViewPr>
    <p:cSldViewPr snapToGrid="0" snapToObjects="1">
      <p:cViewPr varScale="1">
        <p:scale>
          <a:sx n="143" d="100"/>
          <a:sy n="143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CBE4-AB98-DF43-A782-3E5FAAAFA10E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41E7-F003-1542-B30B-4ACF2993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h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b="17360"/>
          <a:stretch>
            <a:fillRect/>
          </a:stretch>
        </p:blipFill>
        <p:spPr bwMode="auto">
          <a:xfrm>
            <a:off x="266855" y="431975"/>
            <a:ext cx="4330699" cy="27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ath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90555" r="12753" b="-494"/>
          <a:stretch>
            <a:fillRect/>
          </a:stretch>
        </p:blipFill>
        <p:spPr bwMode="auto">
          <a:xfrm>
            <a:off x="1045693" y="3145783"/>
            <a:ext cx="2880850" cy="3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Gri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/>
        </p:blipFill>
        <p:spPr bwMode="auto">
          <a:xfrm>
            <a:off x="4974324" y="676857"/>
            <a:ext cx="3291134" cy="25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yGri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8230"/>
          <a:stretch/>
        </p:blipFill>
        <p:spPr bwMode="auto">
          <a:xfrm>
            <a:off x="351699" y="3668163"/>
            <a:ext cx="4247193" cy="27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xGri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/>
          <a:stretch/>
        </p:blipFill>
        <p:spPr bwMode="auto">
          <a:xfrm>
            <a:off x="4598892" y="3676809"/>
            <a:ext cx="3979936" cy="27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29977" y="3124141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[m]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65857" y="6135889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[km]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45793" y="6132422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smtClean="0"/>
              <a:t>[km]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9833" y="595765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(a)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8085" y="3668163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(c)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7115" y="599859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(b)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77115" y="3668162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787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2</cp:revision>
  <dcterms:created xsi:type="dcterms:W3CDTF">2018-02-27T09:57:14Z</dcterms:created>
  <dcterms:modified xsi:type="dcterms:W3CDTF">2018-02-27T10:11:48Z</dcterms:modified>
</cp:coreProperties>
</file>