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/>
    <p:restoredTop sz="94625"/>
  </p:normalViewPr>
  <p:slideViewPr>
    <p:cSldViewPr snapToGrid="0" snapToObjects="1">
      <p:cViewPr varScale="1">
        <p:scale>
          <a:sx n="146" d="100"/>
          <a:sy n="146" d="100"/>
        </p:scale>
        <p:origin x="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A4EE4-ABCC-1A4A-BB28-10C9AF94CE1E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878C-8B84-7848-8D7E-A5C3198A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0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HadIsst</a:t>
            </a:r>
            <a:r>
              <a:rPr lang="en-US" dirty="0" smtClean="0"/>
              <a:t>: 1980 </a:t>
            </a:r>
            <a:r>
              <a:rPr lang="mr-IN" dirty="0" smtClean="0"/>
              <a:t>–</a:t>
            </a:r>
            <a:r>
              <a:rPr lang="en-US" dirty="0" smtClean="0"/>
              <a:t> 2000 average;</a:t>
            </a:r>
            <a:r>
              <a:rPr lang="en-US" baseline="0" dirty="0" smtClean="0"/>
              <a:t> reference + </a:t>
            </a:r>
            <a:r>
              <a:rPr lang="en-US" baseline="0" smtClean="0"/>
              <a:t>increasing wind: nominal year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878C-8B84-7848-8D7E-A5C3198AB0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4884-BBFD-E843-8D29-1C3730CB046A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D675-F634-874F-8BB2-CBD8C2C5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2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7190" r="7846" b="11801"/>
          <a:stretch/>
        </p:blipFill>
        <p:spPr>
          <a:xfrm>
            <a:off x="4202470" y="1088571"/>
            <a:ext cx="3840480" cy="3735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6914" r="22020" b="23824"/>
          <a:stretch/>
        </p:blipFill>
        <p:spPr>
          <a:xfrm>
            <a:off x="351554" y="1079861"/>
            <a:ext cx="3892011" cy="3785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7467" r="12428" b="12635"/>
          <a:stretch/>
        </p:blipFill>
        <p:spPr>
          <a:xfrm>
            <a:off x="8059645" y="1097280"/>
            <a:ext cx="3759837" cy="374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75428" r="22330" b="16133"/>
          <a:stretch/>
        </p:blipFill>
        <p:spPr>
          <a:xfrm>
            <a:off x="4405814" y="4824548"/>
            <a:ext cx="3688667" cy="450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3569" y="636618"/>
            <a:ext cx="104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HadISST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979" y="637102"/>
            <a:ext cx="1201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reference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68489" y="636618"/>
            <a:ext cx="1848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</a:t>
            </a:r>
            <a:r>
              <a:rPr lang="en-US" sz="2000" b="1" dirty="0" smtClean="0"/>
              <a:t>ncreasing wind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031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Mangal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</dc:creator>
  <cp:lastModifiedBy>anonymous</cp:lastModifiedBy>
  <cp:revision>4</cp:revision>
  <dcterms:created xsi:type="dcterms:W3CDTF">2018-04-05T11:09:56Z</dcterms:created>
  <dcterms:modified xsi:type="dcterms:W3CDTF">2018-04-05T11:48:45Z</dcterms:modified>
</cp:coreProperties>
</file>