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98"/>
    <p:restoredTop sz="94683"/>
  </p:normalViewPr>
  <p:slideViewPr>
    <p:cSldViewPr snapToGrid="0" snapToObjects="1">
      <p:cViewPr varScale="1">
        <p:scale>
          <a:sx n="211" d="100"/>
          <a:sy n="211" d="100"/>
        </p:scale>
        <p:origin x="2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88A7-D66F-924C-B623-D6EABA87CE31}" type="datetimeFigureOut">
              <a:rPr lang="en-US" smtClean="0"/>
              <a:t>4/10/18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022B-9CC9-7F40-B13B-89A86ED8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67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88A7-D66F-924C-B623-D6EABA87CE31}" type="datetimeFigureOut">
              <a:rPr lang="en-US" smtClean="0"/>
              <a:t>4/10/18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022B-9CC9-7F40-B13B-89A86ED8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29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88A7-D66F-924C-B623-D6EABA87CE31}" type="datetimeFigureOut">
              <a:rPr lang="en-US" smtClean="0"/>
              <a:t>4/10/18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022B-9CC9-7F40-B13B-89A86ED8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36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88A7-D66F-924C-B623-D6EABA87CE31}" type="datetimeFigureOut">
              <a:rPr lang="en-US" smtClean="0"/>
              <a:t>4/10/18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022B-9CC9-7F40-B13B-89A86ED8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70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88A7-D66F-924C-B623-D6EABA87CE31}" type="datetimeFigureOut">
              <a:rPr lang="en-US" smtClean="0"/>
              <a:t>4/10/18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022B-9CC9-7F40-B13B-89A86ED8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325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88A7-D66F-924C-B623-D6EABA87CE31}" type="datetimeFigureOut">
              <a:rPr lang="en-US" smtClean="0"/>
              <a:t>4/10/18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022B-9CC9-7F40-B13B-89A86ED8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05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88A7-D66F-924C-B623-D6EABA87CE31}" type="datetimeFigureOut">
              <a:rPr lang="en-US" smtClean="0"/>
              <a:t>4/10/18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022B-9CC9-7F40-B13B-89A86ED8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801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88A7-D66F-924C-B623-D6EABA87CE31}" type="datetimeFigureOut">
              <a:rPr lang="en-US" smtClean="0"/>
              <a:t>4/10/18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022B-9CC9-7F40-B13B-89A86ED8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41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88A7-D66F-924C-B623-D6EABA87CE31}" type="datetimeFigureOut">
              <a:rPr lang="en-US" smtClean="0"/>
              <a:t>4/10/18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022B-9CC9-7F40-B13B-89A86ED8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49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88A7-D66F-924C-B623-D6EABA87CE31}" type="datetimeFigureOut">
              <a:rPr lang="en-US" smtClean="0"/>
              <a:t>4/10/18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022B-9CC9-7F40-B13B-89A86ED8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45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88A7-D66F-924C-B623-D6EABA87CE31}" type="datetimeFigureOut">
              <a:rPr lang="en-US" smtClean="0"/>
              <a:t>4/10/18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022B-9CC9-7F40-B13B-89A86ED8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9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C88A7-D66F-924C-B623-D6EABA87CE31}" type="datetimeFigureOut">
              <a:rPr lang="en-US" smtClean="0"/>
              <a:t>4/10/18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C022B-9CC9-7F40-B13B-89A86ED8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15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59" t="6292" r="21783" b="15398"/>
          <a:stretch/>
        </p:blipFill>
        <p:spPr>
          <a:xfrm>
            <a:off x="4578056" y="151390"/>
            <a:ext cx="2573642" cy="28643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12" t="7086" r="22299" b="23875"/>
          <a:stretch/>
        </p:blipFill>
        <p:spPr>
          <a:xfrm>
            <a:off x="4599250" y="3016931"/>
            <a:ext cx="2531253" cy="252519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4" t="26314" r="50789" b="22913"/>
          <a:stretch/>
        </p:blipFill>
        <p:spPr>
          <a:xfrm>
            <a:off x="7242516" y="145332"/>
            <a:ext cx="2307195" cy="348198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547436" y="230111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(a)</a:t>
            </a:r>
            <a:endParaRPr lang="en-US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0" t="25783" r="51475" b="50023"/>
          <a:stretch/>
        </p:blipFill>
        <p:spPr>
          <a:xfrm>
            <a:off x="7353311" y="3837212"/>
            <a:ext cx="2161860" cy="165924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547436" y="3052027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(c)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396113" y="3955324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(d)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115015" y="228883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(b)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60661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</Words>
  <Application>Microsoft Macintosh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anonymous</dc:creator>
  <cp:lastModifiedBy>anonymous</cp:lastModifiedBy>
  <cp:revision>3</cp:revision>
  <cp:lastPrinted>2018-04-10T17:30:08Z</cp:lastPrinted>
  <dcterms:created xsi:type="dcterms:W3CDTF">2018-04-10T17:20:14Z</dcterms:created>
  <dcterms:modified xsi:type="dcterms:W3CDTF">2018-04-10T17:37:15Z</dcterms:modified>
</cp:coreProperties>
</file>