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3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1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0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3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8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4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FD3B3-4194-5546-AEA5-F84C5F9C69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2FA5-5A24-8147-A121-FEC1FE4E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8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76" y="344214"/>
            <a:ext cx="7210534" cy="52264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8948" y="5444521"/>
            <a:ext cx="1887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Model year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93361" y="2339465"/>
            <a:ext cx="1746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MOC   [</a:t>
            </a:r>
            <a:r>
              <a:rPr lang="en-US" sz="2800" b="1" dirty="0" err="1" smtClean="0"/>
              <a:t>Sv</a:t>
            </a:r>
            <a:r>
              <a:rPr lang="en-US" sz="2800" b="1" dirty="0" smtClean="0"/>
              <a:t>]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68661" y="3510040"/>
            <a:ext cx="1254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Reference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 rot="19988371">
            <a:off x="5555204" y="2142605"/>
            <a:ext cx="1855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i</a:t>
            </a:r>
            <a:r>
              <a:rPr lang="en-US" sz="2000" b="1" smtClean="0">
                <a:solidFill>
                  <a:srgbClr val="FF0000"/>
                </a:solidFill>
              </a:rPr>
              <a:t>ncreasing </a:t>
            </a:r>
            <a:r>
              <a:rPr lang="en-US" sz="2000" b="1" dirty="0" smtClean="0">
                <a:solidFill>
                  <a:srgbClr val="FF0000"/>
                </a:solidFill>
              </a:rPr>
              <a:t>wind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39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1</cp:revision>
  <dcterms:created xsi:type="dcterms:W3CDTF">2018-04-03T18:17:20Z</dcterms:created>
  <dcterms:modified xsi:type="dcterms:W3CDTF">2018-04-03T18:22:23Z</dcterms:modified>
</cp:coreProperties>
</file>