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2"/>
    <p:restoredTop sz="94615"/>
  </p:normalViewPr>
  <p:slideViewPr>
    <p:cSldViewPr snapToGrid="0" snapToObjects="1">
      <p:cViewPr>
        <p:scale>
          <a:sx n="80" d="100"/>
          <a:sy n="80" d="100"/>
        </p:scale>
        <p:origin x="440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7AD6-7DCE-784D-AE69-A48B1FB76D94}" type="datetimeFigureOut">
              <a:rPr lang="en-US" smtClean="0"/>
              <a:t>4/23/18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419B-82BE-954A-8169-734D3F62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02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7AD6-7DCE-784D-AE69-A48B1FB76D94}" type="datetimeFigureOut">
              <a:rPr lang="en-US" smtClean="0"/>
              <a:t>4/23/18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419B-82BE-954A-8169-734D3F62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9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7AD6-7DCE-784D-AE69-A48B1FB76D94}" type="datetimeFigureOut">
              <a:rPr lang="en-US" smtClean="0"/>
              <a:t>4/23/18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419B-82BE-954A-8169-734D3F62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8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7AD6-7DCE-784D-AE69-A48B1FB76D94}" type="datetimeFigureOut">
              <a:rPr lang="en-US" smtClean="0"/>
              <a:t>4/23/18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419B-82BE-954A-8169-734D3F62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5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7AD6-7DCE-784D-AE69-A48B1FB76D94}" type="datetimeFigureOut">
              <a:rPr lang="en-US" smtClean="0"/>
              <a:t>4/23/18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419B-82BE-954A-8169-734D3F62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41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7AD6-7DCE-784D-AE69-A48B1FB76D94}" type="datetimeFigureOut">
              <a:rPr lang="en-US" smtClean="0"/>
              <a:t>4/23/18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419B-82BE-954A-8169-734D3F62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4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7AD6-7DCE-784D-AE69-A48B1FB76D94}" type="datetimeFigureOut">
              <a:rPr lang="en-US" smtClean="0"/>
              <a:t>4/23/18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419B-82BE-954A-8169-734D3F62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94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7AD6-7DCE-784D-AE69-A48B1FB76D94}" type="datetimeFigureOut">
              <a:rPr lang="en-US" smtClean="0"/>
              <a:t>4/23/18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419B-82BE-954A-8169-734D3F62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5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7AD6-7DCE-784D-AE69-A48B1FB76D94}" type="datetimeFigureOut">
              <a:rPr lang="en-US" smtClean="0"/>
              <a:t>4/23/18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419B-82BE-954A-8169-734D3F62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3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7AD6-7DCE-784D-AE69-A48B1FB76D94}" type="datetimeFigureOut">
              <a:rPr lang="en-US" smtClean="0"/>
              <a:t>4/23/18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419B-82BE-954A-8169-734D3F62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5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7AD6-7DCE-784D-AE69-A48B1FB76D94}" type="datetimeFigureOut">
              <a:rPr lang="en-US" smtClean="0"/>
              <a:t>4/23/18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419B-82BE-954A-8169-734D3F62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236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87AD6-7DCE-784D-AE69-A48B1FB76D94}" type="datetimeFigureOut">
              <a:rPr lang="en-US" smtClean="0"/>
              <a:t>4/23/18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419B-82BE-954A-8169-734D3F62A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0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367" y="586201"/>
            <a:ext cx="8756161" cy="59777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438147" y="5646821"/>
            <a:ext cx="1059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[</a:t>
            </a:r>
            <a:r>
              <a:rPr lang="en-US" sz="2400" b="1" dirty="0" err="1" smtClean="0"/>
              <a:t>Sv</a:t>
            </a:r>
            <a:r>
              <a:rPr lang="en-US" sz="2400" b="1" dirty="0" smtClean="0"/>
              <a:t>/</a:t>
            </a:r>
            <a:r>
              <a:rPr lang="en-US" sz="2400" b="1" smtClean="0"/>
              <a:t>yr]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87464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anonymous</dc:creator>
  <cp:lastModifiedBy>anonymous</cp:lastModifiedBy>
  <cp:revision>4</cp:revision>
  <dcterms:created xsi:type="dcterms:W3CDTF">2018-04-03T20:15:18Z</dcterms:created>
  <dcterms:modified xsi:type="dcterms:W3CDTF">2018-04-23T10:16:05Z</dcterms:modified>
</cp:coreProperties>
</file>