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/>
    <p:restoredTop sz="94717"/>
  </p:normalViewPr>
  <p:slideViewPr>
    <p:cSldViewPr snapToGrid="0" snapToObjects="1">
      <p:cViewPr varScale="1">
        <p:scale>
          <a:sx n="68" d="100"/>
          <a:sy n="68" d="100"/>
        </p:scale>
        <p:origin x="232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3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2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88A7-D66F-924C-B623-D6EABA87CE31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022B-9CC9-7F40-B13B-89A86ED8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1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5049" r="21528" b="15764"/>
          <a:stretch/>
        </p:blipFill>
        <p:spPr>
          <a:xfrm>
            <a:off x="4206239" y="3258887"/>
            <a:ext cx="2585259" cy="289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5644" r="22311" b="15833"/>
          <a:stretch/>
        </p:blipFill>
        <p:spPr>
          <a:xfrm>
            <a:off x="4222865" y="295096"/>
            <a:ext cx="2527070" cy="2872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6691" y="37077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(a)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26303" r="50591" b="23394"/>
          <a:stretch/>
        </p:blipFill>
        <p:spPr>
          <a:xfrm>
            <a:off x="6828995" y="461357"/>
            <a:ext cx="2310652" cy="34497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74194" y="37019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(b)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000" y="339217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(c)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76347" y="386125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(d)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24386" r="48772" b="47325"/>
          <a:stretch/>
        </p:blipFill>
        <p:spPr>
          <a:xfrm>
            <a:off x="6837306" y="4123362"/>
            <a:ext cx="2404777" cy="19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</dc:creator>
  <cp:lastModifiedBy>anonymous</cp:lastModifiedBy>
  <cp:revision>8</cp:revision>
  <cp:lastPrinted>2018-04-12T14:39:54Z</cp:lastPrinted>
  <dcterms:created xsi:type="dcterms:W3CDTF">2018-04-10T17:20:14Z</dcterms:created>
  <dcterms:modified xsi:type="dcterms:W3CDTF">2018-04-12T14:56:51Z</dcterms:modified>
</cp:coreProperties>
</file>