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/>
    <p:restoredTop sz="94657"/>
  </p:normalViewPr>
  <p:slideViewPr>
    <p:cSldViewPr snapToGrid="0" snapToObjects="1">
      <p:cViewPr varScale="1">
        <p:scale>
          <a:sx n="130" d="100"/>
          <a:sy n="130" d="100"/>
        </p:scale>
        <p:origin x="20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3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0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2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4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9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3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7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4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D1F93-6D34-2949-91BA-9654132EA9F5}" type="datetimeFigureOut">
              <a:rPr lang="en-US" smtClean="0"/>
              <a:t>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8C63-344E-184E-8E22-BB4BBCBF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1" t="27180" r="11171" b="35470"/>
          <a:stretch/>
        </p:blipFill>
        <p:spPr>
          <a:xfrm>
            <a:off x="872197" y="1681085"/>
            <a:ext cx="4712677" cy="30737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0" t="26496" b="34530"/>
          <a:stretch/>
        </p:blipFill>
        <p:spPr>
          <a:xfrm>
            <a:off x="5487037" y="1620340"/>
            <a:ext cx="5622836" cy="32074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7" t="65668" r="15749" b="28178"/>
          <a:stretch/>
        </p:blipFill>
        <p:spPr>
          <a:xfrm>
            <a:off x="3577027" y="4728018"/>
            <a:ext cx="4206240" cy="5064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9787" y="1778923"/>
            <a:ext cx="179384" cy="2726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18898" y="4612604"/>
            <a:ext cx="985163" cy="113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7037" y="4981237"/>
            <a:ext cx="307464" cy="164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14993" y="4098830"/>
            <a:ext cx="97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AVISO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30081" y="4098830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MOMSO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72699" y="4888519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[cm]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59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4</cp:revision>
  <dcterms:created xsi:type="dcterms:W3CDTF">2018-03-05T12:45:12Z</dcterms:created>
  <dcterms:modified xsi:type="dcterms:W3CDTF">2018-03-05T13:11:27Z</dcterms:modified>
</cp:coreProperties>
</file>