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2"/>
    <p:restoredTop sz="94683"/>
  </p:normalViewPr>
  <p:slideViewPr>
    <p:cSldViewPr snapToGrid="0" snapToObjects="1">
      <p:cViewPr varScale="1">
        <p:scale>
          <a:sx n="146" d="100"/>
          <a:sy n="146" d="100"/>
        </p:scale>
        <p:origin x="176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1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5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9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2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3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6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24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8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2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440" y="762366"/>
            <a:ext cx="7289605" cy="52348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49196" y="3726823"/>
            <a:ext cx="1805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r</a:t>
            </a:r>
            <a:r>
              <a:rPr lang="en-US" sz="3200" b="1" dirty="0" smtClean="0"/>
              <a:t>eference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 rot="19977463">
            <a:off x="4920536" y="2368934"/>
            <a:ext cx="28523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</a:t>
            </a:r>
            <a:r>
              <a:rPr lang="en-US" sz="3200" b="1" dirty="0" smtClean="0">
                <a:solidFill>
                  <a:srgbClr val="FF0000"/>
                </a:solidFill>
              </a:rPr>
              <a:t>ncreasing wind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097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anonymous</dc:creator>
  <cp:lastModifiedBy>anonymous</cp:lastModifiedBy>
  <cp:revision>3</cp:revision>
  <dcterms:created xsi:type="dcterms:W3CDTF">2018-04-05T12:59:39Z</dcterms:created>
  <dcterms:modified xsi:type="dcterms:W3CDTF">2018-04-05T13:29:43Z</dcterms:modified>
</cp:coreProperties>
</file>