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69"/>
  </p:normalViewPr>
  <p:slideViewPr>
    <p:cSldViewPr snapToGrid="0" snapToObjects="1">
      <p:cViewPr varScale="1">
        <p:scale>
          <a:sx n="59" d="100"/>
          <a:sy n="59" d="100"/>
        </p:scale>
        <p:origin x="208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5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9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3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6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8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DADC-D9D6-4749-B613-D109A8143B66}" type="datetimeFigureOut">
              <a:rPr lang="en-US" smtClean="0"/>
              <a:t>4/5/18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F469-5553-7645-8D76-1205F586B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2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5" b="2731"/>
          <a:stretch/>
        </p:blipFill>
        <p:spPr>
          <a:xfrm>
            <a:off x="3194929" y="1209822"/>
            <a:ext cx="7433743" cy="5065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79809" y="1727980"/>
            <a:ext cx="1805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</a:t>
            </a:r>
            <a:r>
              <a:rPr lang="en-US" sz="3200" b="1" dirty="0" smtClean="0"/>
              <a:t>eference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 rot="1881512">
            <a:off x="4681051" y="3784074"/>
            <a:ext cx="2852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ncreasing wind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9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2</cp:revision>
  <dcterms:created xsi:type="dcterms:W3CDTF">2018-04-05T12:59:39Z</dcterms:created>
  <dcterms:modified xsi:type="dcterms:W3CDTF">2018-04-05T13:03:20Z</dcterms:modified>
</cp:coreProperties>
</file>