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07"/>
    <p:restoredTop sz="94643"/>
  </p:normalViewPr>
  <p:slideViewPr>
    <p:cSldViewPr snapToGrid="0" snapToObjects="1">
      <p:cViewPr>
        <p:scale>
          <a:sx n="143" d="100"/>
          <a:sy n="143" d="100"/>
        </p:scale>
        <p:origin x="51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4D8A-A100-6549-BC55-594D2335093F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E8B4-3373-8546-8BCE-7D6802B9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5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4D8A-A100-6549-BC55-594D2335093F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E8B4-3373-8546-8BCE-7D6802B9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4D8A-A100-6549-BC55-594D2335093F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E8B4-3373-8546-8BCE-7D6802B9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4D8A-A100-6549-BC55-594D2335093F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E8B4-3373-8546-8BCE-7D6802B9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3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4D8A-A100-6549-BC55-594D2335093F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E8B4-3373-8546-8BCE-7D6802B9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4D8A-A100-6549-BC55-594D2335093F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E8B4-3373-8546-8BCE-7D6802B9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2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4D8A-A100-6549-BC55-594D2335093F}" type="datetimeFigureOut">
              <a:rPr lang="en-US" smtClean="0"/>
              <a:t>3/28/18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E8B4-3373-8546-8BCE-7D6802B9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7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4D8A-A100-6549-BC55-594D2335093F}" type="datetimeFigureOut">
              <a:rPr lang="en-US" smtClean="0"/>
              <a:t>3/28/18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E8B4-3373-8546-8BCE-7D6802B9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4D8A-A100-6549-BC55-594D2335093F}" type="datetimeFigureOut">
              <a:rPr lang="en-US" smtClean="0"/>
              <a:t>3/28/18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E8B4-3373-8546-8BCE-7D6802B9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9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4D8A-A100-6549-BC55-594D2335093F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E8B4-3373-8546-8BCE-7D6802B9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9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4D8A-A100-6549-BC55-594D2335093F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E8B4-3373-8546-8BCE-7D6802B9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84D8A-A100-6549-BC55-594D2335093F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E8B4-3373-8546-8BCE-7D6802B9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1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6" t="63922" r="25214" b="31634"/>
          <a:stretch/>
        </p:blipFill>
        <p:spPr>
          <a:xfrm>
            <a:off x="3220016" y="5955594"/>
            <a:ext cx="4110079" cy="506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4" t="26601" r="24206" b="35817"/>
          <a:stretch/>
        </p:blipFill>
        <p:spPr>
          <a:xfrm>
            <a:off x="48630" y="867152"/>
            <a:ext cx="5145741" cy="5154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1" t="26667" r="24122" b="36078"/>
          <a:stretch/>
        </p:blipFill>
        <p:spPr>
          <a:xfrm>
            <a:off x="5194371" y="876117"/>
            <a:ext cx="5118848" cy="5109882"/>
          </a:xfrm>
          <a:prstGeom prst="rect">
            <a:avLst/>
          </a:prstGeom>
        </p:spPr>
      </p:pic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5593667" y="561183"/>
            <a:ext cx="1620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b="1" dirty="0"/>
              <a:t>MOMSO</a:t>
            </a:r>
          </a:p>
        </p:txBody>
      </p:sp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766423" y="560203"/>
            <a:ext cx="1276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b="1" dirty="0"/>
              <a:t>AVISO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1598" y="5679194"/>
            <a:ext cx="590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[m/s]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4458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Calibri Light</vt:lpstr>
      <vt:lpstr>ＭＳ Ｐゴシック</vt:lpstr>
      <vt:lpstr>Times New Roman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anonymous</dc:creator>
  <cp:lastModifiedBy>anonymous</cp:lastModifiedBy>
  <cp:revision>7</cp:revision>
  <cp:lastPrinted>2018-03-28T10:57:33Z</cp:lastPrinted>
  <dcterms:created xsi:type="dcterms:W3CDTF">2018-02-27T09:37:38Z</dcterms:created>
  <dcterms:modified xsi:type="dcterms:W3CDTF">2018-03-28T10:58:52Z</dcterms:modified>
</cp:coreProperties>
</file>