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0"/>
    <p:restoredTop sz="94643"/>
  </p:normalViewPr>
  <p:slideViewPr>
    <p:cSldViewPr snapToGrid="0" snapToObjects="1">
      <p:cViewPr>
        <p:scale>
          <a:sx n="170" d="100"/>
          <a:sy n="170" d="100"/>
        </p:scale>
        <p:origin x="14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7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4D8A-A100-6549-BC55-594D2335093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E8B4-3373-8546-8BCE-7D6802B9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31610" r="9148" b="41017"/>
          <a:stretch/>
        </p:blipFill>
        <p:spPr>
          <a:xfrm>
            <a:off x="7785" y="2900979"/>
            <a:ext cx="5783415" cy="2502975"/>
          </a:xfrm>
          <a:prstGeom prst="rect">
            <a:avLst/>
          </a:prstGeom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2728514" y="2900979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/>
              <a:t>MOMSO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t="31386" r="9147" b="38725"/>
          <a:stretch/>
        </p:blipFill>
        <p:spPr>
          <a:xfrm>
            <a:off x="80682" y="142407"/>
            <a:ext cx="5710518" cy="2733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5009" y="5449049"/>
            <a:ext cx="590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[m/s]</a:t>
            </a:r>
            <a:endParaRPr lang="en-US" sz="1400" b="1" dirty="0"/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2801411" y="246437"/>
            <a:ext cx="127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/>
              <a:t>AVISO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64052" r="25383" b="31242"/>
          <a:stretch/>
        </p:blipFill>
        <p:spPr>
          <a:xfrm>
            <a:off x="1026369" y="5468471"/>
            <a:ext cx="3709451" cy="4786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683" y="77890"/>
            <a:ext cx="331548" cy="289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681" y="2875430"/>
            <a:ext cx="331550" cy="18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81" y="5311073"/>
            <a:ext cx="331550" cy="18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ＭＳ Ｐゴシック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</dc:creator>
  <cp:lastModifiedBy>anonymous</cp:lastModifiedBy>
  <cp:revision>10</cp:revision>
  <cp:lastPrinted>2018-03-28T10:57:33Z</cp:lastPrinted>
  <dcterms:created xsi:type="dcterms:W3CDTF">2018-02-27T09:37:38Z</dcterms:created>
  <dcterms:modified xsi:type="dcterms:W3CDTF">2018-03-29T06:05:39Z</dcterms:modified>
</cp:coreProperties>
</file>